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10703135" cy="163007"/>
            <a:chOff x="868293" y="1989523"/>
            <a:chExt cx="1070313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1070313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602"/>
            <a:ext cx="12183696" cy="3910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995810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3095109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7246" y="3883315"/>
            <a:ext cx="9918302" cy="26565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12896321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391" y="745988"/>
            <a:ext cx="9412485" cy="6992132"/>
            <a:chOff x="6522391" y="745988"/>
            <a:chExt cx="9412485" cy="6992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391" y="745988"/>
              <a:ext cx="9412485" cy="6992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433" y="793318"/>
            <a:ext cx="2913578" cy="2749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8256" y="2530681"/>
            <a:ext cx="9329202" cy="5224353"/>
            <a:chOff x="4478256" y="2530681"/>
            <a:chExt cx="9329202" cy="5224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256" y="2530681"/>
              <a:ext cx="9329202" cy="52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6385" y="1199669"/>
            <a:ext cx="8084501" cy="6287945"/>
            <a:chOff x="6516385" y="1199669"/>
            <a:chExt cx="8084501" cy="6287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385" y="1199669"/>
              <a:ext cx="8084501" cy="628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3" y="354999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25" y="2565460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63" y="2110346"/>
            <a:ext cx="11299232" cy="426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" y="6073872"/>
            <a:ext cx="7897204" cy="4211842"/>
            <a:chOff x="72619" y="6073872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9" y="6073872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2606" y="3460901"/>
            <a:ext cx="6171429" cy="3991304"/>
            <a:chOff x="11462606" y="3460901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06" y="3460901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1"/>
            <a:ext cx="6334205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056" y="5607900"/>
            <a:ext cx="9708525" cy="3281331"/>
            <a:chOff x="262056" y="5607900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56" y="5607900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4" y="2275751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7445992" cy="163007"/>
            <a:chOff x="868293" y="1989523"/>
            <a:chExt cx="744599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744599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7252705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2450" y="259088"/>
            <a:ext cx="8405986" cy="2043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5455" y="2298555"/>
            <a:ext cx="8158298" cy="7378089"/>
            <a:chOff x="5365455" y="2298555"/>
            <a:chExt cx="8158298" cy="7378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5455" y="2298555"/>
              <a:ext cx="8158298" cy="7378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381" y="8488823"/>
            <a:ext cx="645847" cy="707795"/>
            <a:chOff x="9152381" y="8488823"/>
            <a:chExt cx="645847" cy="7077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2381" y="8488823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74462" y="7690444"/>
            <a:ext cx="2671461" cy="2671461"/>
            <a:chOff x="15674462" y="7690444"/>
            <a:chExt cx="2671461" cy="2671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74462" y="7690444"/>
              <a:ext cx="2671461" cy="26714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349" y="5972255"/>
            <a:ext cx="3660365" cy="2337839"/>
            <a:chOff x="14625349" y="5972255"/>
            <a:chExt cx="3660365" cy="2337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625349" y="5972255"/>
              <a:ext cx="3660365" cy="2337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53546" y="6394725"/>
            <a:ext cx="3246675" cy="1060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7857"/>
            <a:ext cx="6967360" cy="203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761896"/>
            <a:ext cx="9942129" cy="51583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1426213"/>
            <a:ext cx="8273821" cy="7280908"/>
            <a:chOff x="9504762" y="1426213"/>
            <a:chExt cx="8273821" cy="728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762" y="1426213"/>
              <a:ext cx="8273821" cy="728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011" y="4312224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537" y="2319023"/>
            <a:ext cx="11245651" cy="3033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0934" y="2611023"/>
            <a:ext cx="1011077" cy="1011077"/>
            <a:chOff x="4530934" y="2611023"/>
            <a:chExt cx="1011077" cy="10110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934" y="2611023"/>
              <a:ext cx="1011077" cy="1011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8486" y="3803048"/>
            <a:ext cx="891720" cy="891720"/>
            <a:chOff x="2838486" y="3803048"/>
            <a:chExt cx="891720" cy="891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86" y="3803048"/>
              <a:ext cx="891720" cy="89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798020"/>
            <a:ext cx="16471685" cy="2241509"/>
            <a:chOff x="1022825" y="2798020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798020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5195117"/>
            <a:ext cx="16349409" cy="2263460"/>
            <a:chOff x="975432" y="5195117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5195117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680172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3042821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494887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6041630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749751"/>
            <a:ext cx="16486243" cy="2238095"/>
            <a:chOff x="1008267" y="7749751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749751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996992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609658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2021-09-03T00:59:40Z</dcterms:created>
  <dcterms:modified xsi:type="dcterms:W3CDTF">2021-09-03T00:59:40Z</dcterms:modified>
</cp:coreProperties>
</file>